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>
        <p:scale>
          <a:sx n="200" d="100"/>
          <a:sy n="200" d="100"/>
        </p:scale>
        <p:origin x="-1266" y="-1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6BE1-CA7C-43BF-A957-BE33006B1879}" type="datetimeFigureOut">
              <a:rPr lang="pt-PT" smtClean="0"/>
              <a:t>03/02/2022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3588-1CB2-444F-9ACD-5051F04A635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35620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6BE1-CA7C-43BF-A957-BE33006B1879}" type="datetimeFigureOut">
              <a:rPr lang="pt-PT" smtClean="0"/>
              <a:t>03/02/2022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3588-1CB2-444F-9ACD-5051F04A635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06686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6BE1-CA7C-43BF-A957-BE33006B1879}" type="datetimeFigureOut">
              <a:rPr lang="pt-PT" smtClean="0"/>
              <a:t>03/02/2022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3588-1CB2-444F-9ACD-5051F04A635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3363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6BE1-CA7C-43BF-A957-BE33006B1879}" type="datetimeFigureOut">
              <a:rPr lang="pt-PT" smtClean="0"/>
              <a:t>03/02/2022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3588-1CB2-444F-9ACD-5051F04A635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177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6BE1-CA7C-43BF-A957-BE33006B1879}" type="datetimeFigureOut">
              <a:rPr lang="pt-PT" smtClean="0"/>
              <a:t>03/02/2022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3588-1CB2-444F-9ACD-5051F04A635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78520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6BE1-CA7C-43BF-A957-BE33006B1879}" type="datetimeFigureOut">
              <a:rPr lang="pt-PT" smtClean="0"/>
              <a:t>03/02/2022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3588-1CB2-444F-9ACD-5051F04A635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59712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6BE1-CA7C-43BF-A957-BE33006B1879}" type="datetimeFigureOut">
              <a:rPr lang="pt-PT" smtClean="0"/>
              <a:t>03/02/2022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3588-1CB2-444F-9ACD-5051F04A635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8837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6BE1-CA7C-43BF-A957-BE33006B1879}" type="datetimeFigureOut">
              <a:rPr lang="pt-PT" smtClean="0"/>
              <a:t>03/02/2022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3588-1CB2-444F-9ACD-5051F04A635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5358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6BE1-CA7C-43BF-A957-BE33006B1879}" type="datetimeFigureOut">
              <a:rPr lang="pt-PT" smtClean="0"/>
              <a:t>03/02/2022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3588-1CB2-444F-9ACD-5051F04A635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96407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6BE1-CA7C-43BF-A957-BE33006B1879}" type="datetimeFigureOut">
              <a:rPr lang="pt-PT" smtClean="0"/>
              <a:t>03/02/2022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3588-1CB2-444F-9ACD-5051F04A635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873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B6BE1-CA7C-43BF-A957-BE33006B1879}" type="datetimeFigureOut">
              <a:rPr lang="pt-PT" smtClean="0"/>
              <a:t>03/02/2022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C3588-1CB2-444F-9ACD-5051F04A635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60728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B6BE1-CA7C-43BF-A957-BE33006B1879}" type="datetimeFigureOut">
              <a:rPr lang="pt-PT" smtClean="0"/>
              <a:t>03/02/2022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C3588-1CB2-444F-9ACD-5051F04A635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081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89438" y="729049"/>
            <a:ext cx="4819135" cy="59559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tângulo 11"/>
          <p:cNvSpPr/>
          <p:nvPr/>
        </p:nvSpPr>
        <p:spPr>
          <a:xfrm>
            <a:off x="2160031" y="1984464"/>
            <a:ext cx="4413764" cy="1075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CaixaDeTexto 12"/>
          <p:cNvSpPr txBox="1"/>
          <p:nvPr/>
        </p:nvSpPr>
        <p:spPr>
          <a:xfrm>
            <a:off x="2160031" y="1677129"/>
            <a:ext cx="453733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>
                <a:latin typeface="SWISS 721 CONDENSED BT" panose="020B0506020202030204" pitchFamily="34" charset="0"/>
              </a:rPr>
              <a:t>Designação do projeto | </a:t>
            </a:r>
            <a:r>
              <a:rPr lang="pt-PT" sz="1100" dirty="0" err="1">
                <a:latin typeface="SWISS 721 CONDENSED BT" panose="020B0506020202030204" pitchFamily="34" charset="0"/>
              </a:rPr>
              <a:t>GeoCrit</a:t>
            </a:r>
            <a:r>
              <a:rPr lang="pt-PT" sz="1100" dirty="0">
                <a:latin typeface="SWISS 721 CONDENSED BT" panose="020B0506020202030204" pitchFamily="34" charset="0"/>
              </a:rPr>
              <a:t> - Sistemas de nova geração para a monitorização e gestão de infraestruturas geotécnicas críticas</a:t>
            </a:r>
            <a:br>
              <a:rPr lang="pt-PT" sz="1100" dirty="0">
                <a:latin typeface="SWISS 721 CONDENSED BT" panose="020B0506020202030204" pitchFamily="34" charset="0"/>
              </a:rPr>
            </a:br>
            <a:r>
              <a:rPr lang="pt-PT" sz="1100" dirty="0">
                <a:latin typeface="SWISS 721 CONDENSED BT" panose="020B0506020202030204" pitchFamily="34" charset="0"/>
              </a:rPr>
              <a:t>Código do projeto | POCI-01-0247-FEDER-047173</a:t>
            </a:r>
          </a:p>
          <a:p>
            <a:r>
              <a:rPr lang="pt-PT" sz="1100" dirty="0">
                <a:latin typeface="SWISS 721 CONDENSED BT" panose="020B0506020202030204" pitchFamily="34" charset="0"/>
              </a:rPr>
              <a:t>Objetivo principal|</a:t>
            </a:r>
            <a:r>
              <a:rPr lang="pt-PT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SWISS 721 CONDENSED BT" panose="020B0506020202030204" pitchFamily="34" charset="0"/>
              </a:rPr>
              <a:t> </a:t>
            </a:r>
            <a:r>
              <a:rPr lang="pt-PT" sz="1100" dirty="0">
                <a:latin typeface="SWISS 721 CONDENSED BT" panose="020B0506020202030204" pitchFamily="34" charset="0"/>
              </a:rPr>
              <a:t>Reforçar a investigação, o desenvolvimento tecnológico e a inovação</a:t>
            </a:r>
          </a:p>
          <a:p>
            <a:r>
              <a:rPr lang="pt-PT" sz="1100" dirty="0">
                <a:latin typeface="SWISS 721 CONDENSED BT" panose="020B0506020202030204" pitchFamily="34" charset="0"/>
              </a:rPr>
              <a:t>Região de intervenção | Norte</a:t>
            </a:r>
          </a:p>
          <a:p>
            <a:r>
              <a:rPr lang="pt-PT" sz="1100" dirty="0">
                <a:latin typeface="SWISS 721 CONDENSED BT" panose="020B0506020202030204" pitchFamily="34" charset="0"/>
              </a:rPr>
              <a:t>Entidade beneficiária </a:t>
            </a:r>
            <a:r>
              <a:rPr lang="pt-PT" sz="1100">
                <a:latin typeface="SWISS 721 CONDENSED BT" panose="020B0506020202030204" pitchFamily="34" charset="0"/>
              </a:rPr>
              <a:t>|innovationpoint S.A.</a:t>
            </a:r>
            <a:endParaRPr lang="pt-PT" sz="1100" dirty="0">
              <a:latin typeface="SWISS 721 CONDENSED BT" panose="020B050602020203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160031" y="2851830"/>
            <a:ext cx="453733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>
                <a:latin typeface="SWISS 721 CONDENSED BT" panose="020B0506020202030204" pitchFamily="34" charset="0"/>
              </a:rPr>
              <a:t>Data de aprovação | 19-11-2020</a:t>
            </a:r>
            <a:endParaRPr lang="pt-PT" sz="900" dirty="0">
              <a:latin typeface="SWISS 721 CONDENSED BT" panose="020B0506020202030204" pitchFamily="34" charset="0"/>
            </a:endParaRPr>
          </a:p>
          <a:p>
            <a:r>
              <a:rPr lang="pt-PT" sz="1100" dirty="0">
                <a:latin typeface="SWISS 721 CONDENSED BT" panose="020B0506020202030204" pitchFamily="34" charset="0"/>
              </a:rPr>
              <a:t>Data de início | 01-07-2020</a:t>
            </a:r>
            <a:r>
              <a:rPr lang="pt-PT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WISS 721 CONDENSED BT" panose="020B0506020202030204" pitchFamily="34" charset="0"/>
              </a:rPr>
              <a:t> </a:t>
            </a:r>
            <a:br>
              <a:rPr lang="pt-PT" sz="1100" dirty="0">
                <a:latin typeface="SWISS 721 CONDENSED BT" panose="020B0506020202030204" pitchFamily="34" charset="0"/>
              </a:rPr>
            </a:br>
            <a:r>
              <a:rPr lang="pt-PT" sz="1100" dirty="0">
                <a:latin typeface="SWISS 721 CONDENSED BT" panose="020B0506020202030204" pitchFamily="34" charset="0"/>
              </a:rPr>
              <a:t>Data de conclusão | 30-06-2023</a:t>
            </a:r>
            <a:endParaRPr lang="pt-PT" sz="900" dirty="0">
              <a:latin typeface="SWISS 721 CONDENSED BT" panose="020B0506020202030204" pitchFamily="34" charset="0"/>
            </a:endParaRPr>
          </a:p>
          <a:p>
            <a:r>
              <a:rPr lang="pt-PT" sz="1100" dirty="0">
                <a:latin typeface="SWISS 721 CONDENSED BT" panose="020B0506020202030204" pitchFamily="34" charset="0"/>
              </a:rPr>
              <a:t>Custo total elegível | 117.138 EUR</a:t>
            </a:r>
          </a:p>
          <a:p>
            <a:r>
              <a:rPr lang="pt-PT" sz="1100" dirty="0">
                <a:latin typeface="SWISS 721 CONDENSED BT" panose="020B0506020202030204" pitchFamily="34" charset="0"/>
              </a:rPr>
              <a:t>Apoio financeiro da União Europeia | FEDER – 74.496 EUR</a:t>
            </a:r>
            <a:endParaRPr lang="pt-PT" sz="900" dirty="0">
              <a:solidFill>
                <a:schemeClr val="tx1">
                  <a:lumMod val="50000"/>
                  <a:lumOff val="50000"/>
                </a:schemeClr>
              </a:solidFill>
              <a:latin typeface="SWISS 721 CONDENSED BT" panose="020B050602020203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2139801" y="3877554"/>
            <a:ext cx="190162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100" dirty="0">
                <a:latin typeface="SWISS 721 CONDENSED BT" panose="020B0506020202030204" pitchFamily="34" charset="0"/>
              </a:rPr>
              <a:t>O </a:t>
            </a:r>
            <a:r>
              <a:rPr lang="pt-PT" sz="1100" dirty="0" err="1">
                <a:latin typeface="SWISS 721 CONDENSED BT" panose="020B0506020202030204" pitchFamily="34" charset="0"/>
              </a:rPr>
              <a:t>GeoCrit</a:t>
            </a:r>
            <a:r>
              <a:rPr lang="pt-PT" sz="1100" dirty="0">
                <a:latin typeface="SWISS 721 CONDENSED BT" panose="020B0506020202030204" pitchFamily="34" charset="0"/>
              </a:rPr>
              <a:t> visa desenvolver uma nova tecnologia de custo controlado baseado em sensores de </a:t>
            </a:r>
            <a:r>
              <a:rPr lang="pt-PT" sz="1100" dirty="0" err="1">
                <a:latin typeface="SWISS 721 CONDENSED BT" panose="020B0506020202030204" pitchFamily="34" charset="0"/>
              </a:rPr>
              <a:t>IoT</a:t>
            </a:r>
            <a:r>
              <a:rPr lang="pt-PT" sz="1100" dirty="0">
                <a:latin typeface="SWISS 721 CONDENSED BT" panose="020B0506020202030204" pitchFamily="34" charset="0"/>
              </a:rPr>
              <a:t> destinada à monitorização de taludes bem como uma plataforma de integração capaz de combinar diferentes fontes de informação. Com esta solução, prevê-se capacitar as empresas de gestão de infraestruturas de transporte com um sistema de apoio à decisão e análise de risco em cenários de alteração climática.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8E2D920-8FE8-442C-ADB8-38AD02AF56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7"/>
          <a:stretch/>
        </p:blipFill>
        <p:spPr>
          <a:xfrm>
            <a:off x="2145204" y="957666"/>
            <a:ext cx="4552157" cy="52493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7670060-0358-0C4A-B798-531F00750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423" y="3911040"/>
            <a:ext cx="2609008" cy="1467567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C3A863E8-0937-024B-885B-CCFBA9162C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989"/>
          <a:stretch/>
        </p:blipFill>
        <p:spPr>
          <a:xfrm>
            <a:off x="5136443" y="5407657"/>
            <a:ext cx="1437351" cy="1146250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C1F2A8A0-FB5E-364A-8A93-42523D2144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2552" y="5428814"/>
            <a:ext cx="935847" cy="111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1207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148</Words>
  <Application>Microsoft Office PowerPoint</Application>
  <PresentationFormat>Ecrã Panorâmico</PresentationFormat>
  <Paragraphs>9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SWISS 721 CONDENSED BT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Paula Vicente</dc:creator>
  <cp:lastModifiedBy>Catarina Araujo</cp:lastModifiedBy>
  <cp:revision>25</cp:revision>
  <dcterms:created xsi:type="dcterms:W3CDTF">2016-05-05T08:41:36Z</dcterms:created>
  <dcterms:modified xsi:type="dcterms:W3CDTF">2022-02-03T14:53:52Z</dcterms:modified>
</cp:coreProperties>
</file>